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D9093-2D18-4948-AF39-08B2C0A42F68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2849-C5FF-464E-BBBB-6872402E5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D9093-2D18-4948-AF39-08B2C0A42F68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2849-C5FF-464E-BBBB-6872402E5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D9093-2D18-4948-AF39-08B2C0A42F68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2849-C5FF-464E-BBBB-6872402E51F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D9093-2D18-4948-AF39-08B2C0A42F68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2849-C5FF-464E-BBBB-6872402E51F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D9093-2D18-4948-AF39-08B2C0A42F68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2849-C5FF-464E-BBBB-6872402E5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D9093-2D18-4948-AF39-08B2C0A42F68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2849-C5FF-464E-BBBB-6872402E51F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D9093-2D18-4948-AF39-08B2C0A42F68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2849-C5FF-464E-BBBB-6872402E5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D9093-2D18-4948-AF39-08B2C0A42F68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2849-C5FF-464E-BBBB-6872402E5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D9093-2D18-4948-AF39-08B2C0A42F68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2849-C5FF-464E-BBBB-6872402E5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D9093-2D18-4948-AF39-08B2C0A42F68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2849-C5FF-464E-BBBB-6872402E51F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D9093-2D18-4948-AF39-08B2C0A42F68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E2849-C5FF-464E-BBBB-6872402E51F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2BD9093-2D18-4948-AF39-08B2C0A42F68}" type="datetimeFigureOut">
              <a:rPr lang="ru-RU" smtClean="0"/>
              <a:t>18.09.2018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F8E2849-C5FF-464E-BBBB-6872402E51F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педагог- организатор\Desktop\Гузель Раисовна\смски\положения для смс дети\символ смс дет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1907704" cy="185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6864" cy="2016224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rgbClr val="002060"/>
                </a:solidFill>
              </a:rPr>
              <a:t>      Акция </a:t>
            </a:r>
            <a:r>
              <a:rPr lang="ru-RU" sz="6000" b="1" i="1" dirty="0" smtClean="0">
                <a:solidFill>
                  <a:srgbClr val="002060"/>
                </a:solidFill>
              </a:rPr>
              <a:t>«П</a:t>
            </a:r>
            <a:r>
              <a:rPr lang="ru-RU" sz="6000" b="1" i="1" dirty="0" smtClean="0">
                <a:solidFill>
                  <a:srgbClr val="002060"/>
                </a:solidFill>
              </a:rPr>
              <a:t>оделись УЛЫБКОЙ!» </a:t>
            </a:r>
            <a:endParaRPr lang="ru-RU" sz="6000" b="1" i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640960" cy="3528392"/>
          </a:xfrm>
        </p:spPr>
        <p:txBody>
          <a:bodyPr>
            <a:normAutofit fontScale="47500" lnSpcReduction="20000"/>
          </a:bodyPr>
          <a:lstStyle/>
          <a:p>
            <a:r>
              <a:rPr lang="ru-RU" sz="7000" b="1" i="1" dirty="0">
                <a:solidFill>
                  <a:srgbClr val="002060"/>
                </a:solidFill>
              </a:rPr>
              <a:t>Муниципальное </a:t>
            </a:r>
            <a:r>
              <a:rPr lang="ru-RU" sz="7000" b="1" i="1" dirty="0" smtClean="0">
                <a:solidFill>
                  <a:srgbClr val="002060"/>
                </a:solidFill>
              </a:rPr>
              <a:t>бюджетное  </a:t>
            </a:r>
            <a:r>
              <a:rPr lang="ru-RU" sz="7000" b="1" i="1" dirty="0">
                <a:solidFill>
                  <a:srgbClr val="002060"/>
                </a:solidFill>
              </a:rPr>
              <a:t>общеобразовательное учреждение «Средняя общеобразовательная школа №2» </a:t>
            </a:r>
          </a:p>
          <a:p>
            <a:r>
              <a:rPr lang="ru-RU" sz="7000" b="1" i="1" dirty="0">
                <a:solidFill>
                  <a:srgbClr val="002060"/>
                </a:solidFill>
              </a:rPr>
              <a:t>муниципального образования</a:t>
            </a:r>
          </a:p>
          <a:p>
            <a:r>
              <a:rPr lang="ru-RU" sz="7000" b="1" i="1" dirty="0">
                <a:solidFill>
                  <a:srgbClr val="002060"/>
                </a:solidFill>
              </a:rPr>
              <a:t> «</a:t>
            </a:r>
            <a:r>
              <a:rPr lang="ru-RU" sz="7000" b="1" i="1" dirty="0" err="1">
                <a:solidFill>
                  <a:srgbClr val="002060"/>
                </a:solidFill>
              </a:rPr>
              <a:t>Лениногорский</a:t>
            </a:r>
            <a:r>
              <a:rPr lang="ru-RU" sz="7000" b="1" i="1" dirty="0">
                <a:solidFill>
                  <a:srgbClr val="002060"/>
                </a:solidFill>
              </a:rPr>
              <a:t> муниципальный район»</a:t>
            </a:r>
          </a:p>
          <a:p>
            <a:r>
              <a:rPr lang="ru-RU" sz="7000" b="1" i="1" dirty="0">
                <a:solidFill>
                  <a:srgbClr val="002060"/>
                </a:solidFill>
              </a:rPr>
              <a:t> Республики Татарстан</a:t>
            </a:r>
          </a:p>
          <a:p>
            <a:r>
              <a:rPr lang="ru-RU" sz="7000" b="1" i="1" dirty="0">
                <a:solidFill>
                  <a:srgbClr val="002060"/>
                </a:solidFill>
              </a:rPr>
              <a:t>Отряд «Движение»</a:t>
            </a:r>
          </a:p>
          <a:p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b="1" i="1" dirty="0"/>
          </a:p>
          <a:p>
            <a:r>
              <a:rPr lang="ru-RU" dirty="0"/>
              <a:t>В рамках реализации плана работы по развитию республиканского антинаркотического проекта «</a:t>
            </a:r>
            <a:r>
              <a:rPr lang="en-US" dirty="0" err="1"/>
              <a:t>SaMoS</a:t>
            </a:r>
            <a:r>
              <a:rPr lang="ru-RU" dirty="0" err="1"/>
              <a:t>тоятельные</a:t>
            </a:r>
            <a:r>
              <a:rPr lang="ru-RU" dirty="0"/>
              <a:t> Дети » отряд «Движение» школы №2 провели акцию «Поделись улыбкой». В рамках акции участники проекта раздавали за ране изготовленные  малые формы рекламной продукции: календари, </a:t>
            </a:r>
            <a:r>
              <a:rPr lang="ru-RU" dirty="0" err="1"/>
              <a:t>стикеры</a:t>
            </a:r>
            <a:r>
              <a:rPr lang="ru-RU" dirty="0"/>
              <a:t> на антинаркотическую, антиалкогольную  тему, а так же листовки в форме улыбки «</a:t>
            </a:r>
            <a:r>
              <a:rPr lang="ru-RU" dirty="0" err="1"/>
              <a:t>смайла</a:t>
            </a:r>
            <a:r>
              <a:rPr lang="ru-RU" dirty="0"/>
              <a:t>» с призывом вести ЗОЖ.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Отчет об акции</a:t>
            </a:r>
            <a:r>
              <a:rPr lang="ru-RU" b="1" i="1" dirty="0" smtClean="0">
                <a:solidFill>
                  <a:srgbClr val="002060"/>
                </a:solidFill>
              </a:rPr>
              <a:t>: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1908175" cy="185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069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9"/>
            <a:ext cx="1152127" cy="112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148885"/>
            <a:ext cx="3625014" cy="27187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56792"/>
            <a:ext cx="4186224" cy="31396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57" y="1377507"/>
            <a:ext cx="3995936" cy="29969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085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68541"/>
            <a:ext cx="2123728" cy="2068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6" y="952992"/>
            <a:ext cx="3312368" cy="24842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632" y="1297670"/>
            <a:ext cx="3039537" cy="2279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157" y="4336553"/>
            <a:ext cx="3646072" cy="27345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56" y="2195130"/>
            <a:ext cx="3075806" cy="4101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024" y="3356992"/>
            <a:ext cx="2715766" cy="36210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634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14970"/>
            <a:ext cx="1152127" cy="112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473" y="2457787"/>
            <a:ext cx="3335759" cy="44476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178" y="1556792"/>
            <a:ext cx="3219822" cy="42930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6" y="839298"/>
            <a:ext cx="2701924" cy="36025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80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28</TotalTime>
  <Words>102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Candara</vt:lpstr>
      <vt:lpstr>Symbol</vt:lpstr>
      <vt:lpstr>Волна</vt:lpstr>
      <vt:lpstr>      Акция «Поделись УЛЫБКОЙ!» </vt:lpstr>
      <vt:lpstr>Отчет об акции: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против  СПИда</dc:title>
  <dc:creator>Windows User</dc:creator>
  <cp:lastModifiedBy>Гузель Раисовна</cp:lastModifiedBy>
  <cp:revision>6</cp:revision>
  <dcterms:created xsi:type="dcterms:W3CDTF">2016-12-01T22:16:59Z</dcterms:created>
  <dcterms:modified xsi:type="dcterms:W3CDTF">2018-09-18T06:43:37Z</dcterms:modified>
</cp:coreProperties>
</file>